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6" r:id="rId3"/>
  </p:sldIdLst>
  <p:sldSz cx="7416800" cy="10080625"/>
  <p:notesSz cx="6797675" cy="9926638"/>
  <p:defaultTextStyle>
    <a:defPPr>
      <a:defRPr lang="en-US"/>
    </a:defPPr>
    <a:lvl1pPr marL="0" algn="l" defTabSz="99980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9902" algn="l" defTabSz="99980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9805" algn="l" defTabSz="99980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9707" algn="l" defTabSz="99980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9610" algn="l" defTabSz="99980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99512" algn="l" defTabSz="99980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99415" algn="l" defTabSz="99980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99317" algn="l" defTabSz="99980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99220" algn="l" defTabSz="99980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>
          <p15:clr>
            <a:srgbClr val="A4A3A4"/>
          </p15:clr>
        </p15:guide>
        <p15:guide id="2" pos="23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98" autoAdjust="0"/>
  </p:normalViewPr>
  <p:slideViewPr>
    <p:cSldViewPr>
      <p:cViewPr varScale="1">
        <p:scale>
          <a:sx n="70" d="100"/>
          <a:sy n="70" d="100"/>
        </p:scale>
        <p:origin x="2562" y="66"/>
      </p:cViewPr>
      <p:guideLst>
        <p:guide orient="horz" pos="3175"/>
        <p:guide pos="23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15D7D76D-0D8B-41AF-800D-A6EA0221B790}" type="datetimeFigureOut">
              <a:rPr lang="en-NZ" smtClean="0"/>
              <a:t>24/09/2018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7A23137-183C-40BE-86A9-5B4B436193B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32854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7D807A8-DFC6-4C43-A38E-C102C290CE4A}" type="datetimeFigureOut">
              <a:rPr lang="en-NZ" smtClean="0"/>
              <a:t>24/09/2018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28825" y="744538"/>
            <a:ext cx="27400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F1E5DC21-91B2-4680-B1FA-D04EDE06A86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32886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9980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9902" algn="l" defTabSz="99980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9805" algn="l" defTabSz="99980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9707" algn="l" defTabSz="99980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9610" algn="l" defTabSz="99980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99512" algn="l" defTabSz="99980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99415" algn="l" defTabSz="99980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99317" algn="l" defTabSz="99980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99220" algn="l" defTabSz="99980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6260" y="3131530"/>
            <a:ext cx="6304280" cy="216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2520" y="5712354"/>
            <a:ext cx="5191760" cy="25761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9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9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9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9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99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99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99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99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2751A-FA18-4F0C-9D14-70A0A2D35200}" type="datetime1">
              <a:rPr lang="en-NZ" smtClean="0"/>
              <a:t>24/09/2018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91426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7F495-8FDB-41C6-B27B-40A0F756F61B}" type="datetime1">
              <a:rPr lang="en-NZ" smtClean="0"/>
              <a:t>24/09/2018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1209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32884" y="539034"/>
            <a:ext cx="1251586" cy="1146671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8131" y="539034"/>
            <a:ext cx="3631142" cy="114667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CE3-E568-4B27-838A-8FAFAD8C2E52}" type="datetime1">
              <a:rPr lang="en-NZ" smtClean="0"/>
              <a:t>24/09/2018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089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2667-38CF-4336-AC71-07A012BEA858}" type="datetime1">
              <a:rPr lang="en-NZ" smtClean="0"/>
              <a:t>24/09/2018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47711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876" y="6477735"/>
            <a:ext cx="6304280" cy="2002124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5876" y="4272600"/>
            <a:ext cx="6304280" cy="220513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990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98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97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961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995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994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9931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992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77163-899E-4DB9-8220-6D70999A3279}" type="datetime1">
              <a:rPr lang="en-NZ" smtClean="0"/>
              <a:t>24/09/2018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5955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8131" y="3136195"/>
            <a:ext cx="2441363" cy="8869551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43107" y="3136195"/>
            <a:ext cx="2441363" cy="8869551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263E8-88AE-42D0-8E9B-CB178C3A6073}" type="datetime1">
              <a:rPr lang="en-NZ" smtClean="0"/>
              <a:t>24/09/2018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9815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840" y="403693"/>
            <a:ext cx="6675120" cy="16801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841" y="2256474"/>
            <a:ext cx="3277041" cy="94039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9902" indent="0">
              <a:buNone/>
              <a:defRPr sz="2200" b="1"/>
            </a:lvl2pPr>
            <a:lvl3pPr marL="999805" indent="0">
              <a:buNone/>
              <a:defRPr sz="2000" b="1"/>
            </a:lvl3pPr>
            <a:lvl4pPr marL="1499707" indent="0">
              <a:buNone/>
              <a:defRPr sz="1700" b="1"/>
            </a:lvl4pPr>
            <a:lvl5pPr marL="1999610" indent="0">
              <a:buNone/>
              <a:defRPr sz="1700" b="1"/>
            </a:lvl5pPr>
            <a:lvl6pPr marL="2499512" indent="0">
              <a:buNone/>
              <a:defRPr sz="1700" b="1"/>
            </a:lvl6pPr>
            <a:lvl7pPr marL="2999415" indent="0">
              <a:buNone/>
              <a:defRPr sz="1700" b="1"/>
            </a:lvl7pPr>
            <a:lvl8pPr marL="3499317" indent="0">
              <a:buNone/>
              <a:defRPr sz="1700" b="1"/>
            </a:lvl8pPr>
            <a:lvl9pPr marL="3999220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841" y="3196864"/>
            <a:ext cx="3277041" cy="58080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67632" y="2256474"/>
            <a:ext cx="3278328" cy="94039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9902" indent="0">
              <a:buNone/>
              <a:defRPr sz="2200" b="1"/>
            </a:lvl2pPr>
            <a:lvl3pPr marL="999805" indent="0">
              <a:buNone/>
              <a:defRPr sz="2000" b="1"/>
            </a:lvl3pPr>
            <a:lvl4pPr marL="1499707" indent="0">
              <a:buNone/>
              <a:defRPr sz="1700" b="1"/>
            </a:lvl4pPr>
            <a:lvl5pPr marL="1999610" indent="0">
              <a:buNone/>
              <a:defRPr sz="1700" b="1"/>
            </a:lvl5pPr>
            <a:lvl6pPr marL="2499512" indent="0">
              <a:buNone/>
              <a:defRPr sz="1700" b="1"/>
            </a:lvl6pPr>
            <a:lvl7pPr marL="2999415" indent="0">
              <a:buNone/>
              <a:defRPr sz="1700" b="1"/>
            </a:lvl7pPr>
            <a:lvl8pPr marL="3499317" indent="0">
              <a:buNone/>
              <a:defRPr sz="1700" b="1"/>
            </a:lvl8pPr>
            <a:lvl9pPr marL="3999220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67632" y="3196864"/>
            <a:ext cx="3278328" cy="58080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D5B6-DA87-4D2C-A36B-2E02FDDB27E2}" type="datetime1">
              <a:rPr lang="en-NZ" smtClean="0"/>
              <a:t>24/09/2018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5585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E4BD-4701-41D7-811B-CBF4984ECB54}" type="datetime1">
              <a:rPr lang="en-NZ" smtClean="0"/>
              <a:t>24/09/2018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419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3693C-4E24-4152-8892-5C000F85C25A}" type="datetime1">
              <a:rPr lang="en-NZ" smtClean="0"/>
              <a:t>24/09/2018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23385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841" y="401359"/>
            <a:ext cx="2440076" cy="170810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9763" y="401359"/>
            <a:ext cx="4146198" cy="8603535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841" y="2109465"/>
            <a:ext cx="2440076" cy="6895429"/>
          </a:xfrm>
        </p:spPr>
        <p:txBody>
          <a:bodyPr/>
          <a:lstStyle>
            <a:lvl1pPr marL="0" indent="0">
              <a:buNone/>
              <a:defRPr sz="1500"/>
            </a:lvl1pPr>
            <a:lvl2pPr marL="499902" indent="0">
              <a:buNone/>
              <a:defRPr sz="1300"/>
            </a:lvl2pPr>
            <a:lvl3pPr marL="999805" indent="0">
              <a:buNone/>
              <a:defRPr sz="1100"/>
            </a:lvl3pPr>
            <a:lvl4pPr marL="1499707" indent="0">
              <a:buNone/>
              <a:defRPr sz="1000"/>
            </a:lvl4pPr>
            <a:lvl5pPr marL="1999610" indent="0">
              <a:buNone/>
              <a:defRPr sz="1000"/>
            </a:lvl5pPr>
            <a:lvl6pPr marL="2499512" indent="0">
              <a:buNone/>
              <a:defRPr sz="1000"/>
            </a:lvl6pPr>
            <a:lvl7pPr marL="2999415" indent="0">
              <a:buNone/>
              <a:defRPr sz="1000"/>
            </a:lvl7pPr>
            <a:lvl8pPr marL="3499317" indent="0">
              <a:buNone/>
              <a:defRPr sz="1000"/>
            </a:lvl8pPr>
            <a:lvl9pPr marL="399922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F1E1E-54B7-4B77-8E64-B5849DC63213}" type="datetime1">
              <a:rPr lang="en-NZ" smtClean="0"/>
              <a:t>24/09/2018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98671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3745" y="7056438"/>
            <a:ext cx="4450080" cy="83305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53745" y="900722"/>
            <a:ext cx="4450080" cy="6048375"/>
          </a:xfrm>
        </p:spPr>
        <p:txBody>
          <a:bodyPr/>
          <a:lstStyle>
            <a:lvl1pPr marL="0" indent="0">
              <a:buNone/>
              <a:defRPr sz="3500"/>
            </a:lvl1pPr>
            <a:lvl2pPr marL="499902" indent="0">
              <a:buNone/>
              <a:defRPr sz="3100"/>
            </a:lvl2pPr>
            <a:lvl3pPr marL="999805" indent="0">
              <a:buNone/>
              <a:defRPr sz="2600"/>
            </a:lvl3pPr>
            <a:lvl4pPr marL="1499707" indent="0">
              <a:buNone/>
              <a:defRPr sz="2200"/>
            </a:lvl4pPr>
            <a:lvl5pPr marL="1999610" indent="0">
              <a:buNone/>
              <a:defRPr sz="2200"/>
            </a:lvl5pPr>
            <a:lvl6pPr marL="2499512" indent="0">
              <a:buNone/>
              <a:defRPr sz="2200"/>
            </a:lvl6pPr>
            <a:lvl7pPr marL="2999415" indent="0">
              <a:buNone/>
              <a:defRPr sz="2200"/>
            </a:lvl7pPr>
            <a:lvl8pPr marL="3499317" indent="0">
              <a:buNone/>
              <a:defRPr sz="2200"/>
            </a:lvl8pPr>
            <a:lvl9pPr marL="3999220" indent="0">
              <a:buNone/>
              <a:defRPr sz="22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3745" y="7889491"/>
            <a:ext cx="4450080" cy="1183072"/>
          </a:xfrm>
        </p:spPr>
        <p:txBody>
          <a:bodyPr/>
          <a:lstStyle>
            <a:lvl1pPr marL="0" indent="0">
              <a:buNone/>
              <a:defRPr sz="1500"/>
            </a:lvl1pPr>
            <a:lvl2pPr marL="499902" indent="0">
              <a:buNone/>
              <a:defRPr sz="1300"/>
            </a:lvl2pPr>
            <a:lvl3pPr marL="999805" indent="0">
              <a:buNone/>
              <a:defRPr sz="1100"/>
            </a:lvl3pPr>
            <a:lvl4pPr marL="1499707" indent="0">
              <a:buNone/>
              <a:defRPr sz="1000"/>
            </a:lvl4pPr>
            <a:lvl5pPr marL="1999610" indent="0">
              <a:buNone/>
              <a:defRPr sz="1000"/>
            </a:lvl5pPr>
            <a:lvl6pPr marL="2499512" indent="0">
              <a:buNone/>
              <a:defRPr sz="1000"/>
            </a:lvl6pPr>
            <a:lvl7pPr marL="2999415" indent="0">
              <a:buNone/>
              <a:defRPr sz="1000"/>
            </a:lvl7pPr>
            <a:lvl8pPr marL="3499317" indent="0">
              <a:buNone/>
              <a:defRPr sz="1000"/>
            </a:lvl8pPr>
            <a:lvl9pPr marL="399922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3276C-74DF-44E8-BBA5-CEB06F47DD81}" type="datetime1">
              <a:rPr lang="en-NZ" smtClean="0"/>
              <a:t>24/09/2018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39023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0840" y="403693"/>
            <a:ext cx="6675120" cy="1680104"/>
          </a:xfrm>
          <a:prstGeom prst="rect">
            <a:avLst/>
          </a:prstGeom>
        </p:spPr>
        <p:txBody>
          <a:bodyPr vert="horz" lIns="99980" tIns="49990" rIns="99980" bIns="4999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840" y="2352148"/>
            <a:ext cx="6675120" cy="6652746"/>
          </a:xfrm>
          <a:prstGeom prst="rect">
            <a:avLst/>
          </a:prstGeom>
        </p:spPr>
        <p:txBody>
          <a:bodyPr vert="horz" lIns="99980" tIns="49990" rIns="99980" bIns="4999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40" y="9343247"/>
            <a:ext cx="1730587" cy="536700"/>
          </a:xfrm>
          <a:prstGeom prst="rect">
            <a:avLst/>
          </a:prstGeom>
        </p:spPr>
        <p:txBody>
          <a:bodyPr vert="horz" lIns="99980" tIns="49990" rIns="99980" bIns="4999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493AC-CB4E-46AD-AFBE-FDEC4119567B}" type="datetime1">
              <a:rPr lang="en-NZ" smtClean="0"/>
              <a:t>24/09/2018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34074" y="9343247"/>
            <a:ext cx="2348653" cy="536700"/>
          </a:xfrm>
          <a:prstGeom prst="rect">
            <a:avLst/>
          </a:prstGeom>
        </p:spPr>
        <p:txBody>
          <a:bodyPr vert="horz" lIns="99980" tIns="49990" rIns="99980" bIns="4999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5373" y="9343247"/>
            <a:ext cx="1730587" cy="536700"/>
          </a:xfrm>
          <a:prstGeom prst="rect">
            <a:avLst/>
          </a:prstGeom>
        </p:spPr>
        <p:txBody>
          <a:bodyPr vert="horz" lIns="99980" tIns="49990" rIns="99980" bIns="4999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D9F5C-D75B-47D2-9EDF-BC951CB300A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7807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99805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4927" indent="-374927" algn="l" defTabSz="999805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2342" indent="-312439" algn="l" defTabSz="999805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49756" indent="-249951" algn="l" defTabSz="9998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9659" indent="-249951" algn="l" defTabSz="999805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9561" indent="-249951" algn="l" defTabSz="999805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9464" indent="-249951" algn="l" defTabSz="9998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49366" indent="-249951" algn="l" defTabSz="9998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49269" indent="-249951" algn="l" defTabSz="9998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49171" indent="-249951" algn="l" defTabSz="9998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98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9902" algn="l" defTabSz="9998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9805" algn="l" defTabSz="9998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9707" algn="l" defTabSz="9998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9610" algn="l" defTabSz="9998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99512" algn="l" defTabSz="9998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9415" algn="l" defTabSz="9998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9317" algn="l" defTabSz="9998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99220" algn="l" defTabSz="9998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zuniforms.com/pages/9:00am%20-%205:00pm%20Weekdays%209:00am%20-%201:00pm%20Saturday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679795" y="4308114"/>
            <a:ext cx="9371434" cy="16273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06644" y="436052"/>
            <a:ext cx="4786650" cy="711056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0">
            <a:noFill/>
          </a:ln>
        </p:spPr>
        <p:txBody>
          <a:bodyPr wrap="square" lIns="99980" tIns="49990" rIns="99980" bIns="49990" rtlCol="0">
            <a:spAutoFit/>
          </a:bodyPr>
          <a:lstStyle/>
          <a:p>
            <a:pPr algn="ctr"/>
            <a:r>
              <a:rPr lang="en-NZ" b="1" dirty="0" smtClean="0"/>
              <a:t>Naenae Intermediate </a:t>
            </a:r>
            <a:r>
              <a:rPr lang="en-NZ" b="1" dirty="0" smtClean="0"/>
              <a:t>Uniform </a:t>
            </a:r>
          </a:p>
          <a:p>
            <a:pPr algn="ctr"/>
            <a:r>
              <a:rPr lang="en-NZ" b="1" dirty="0" smtClean="0"/>
              <a:t>Available from NZ Uniforms </a:t>
            </a:r>
            <a:endParaRPr lang="en-NZ" sz="1500" dirty="0"/>
          </a:p>
          <a:p>
            <a:endParaRPr lang="en-NZ" sz="1500" dirty="0"/>
          </a:p>
          <a:p>
            <a:pPr>
              <a:lnSpc>
                <a:spcPct val="150000"/>
              </a:lnSpc>
            </a:pPr>
            <a:r>
              <a:rPr lang="en-NZ" sz="1200" b="1" dirty="0"/>
              <a:t>Store: </a:t>
            </a:r>
            <a:r>
              <a:rPr lang="en-NZ" sz="1200" b="1" dirty="0" smtClean="0"/>
              <a:t> </a:t>
            </a:r>
            <a:r>
              <a:rPr lang="en-NZ" sz="1200" dirty="0" smtClean="0"/>
              <a:t>92 High Street Lower </a:t>
            </a:r>
            <a:r>
              <a:rPr lang="en-NZ" sz="1200" dirty="0"/>
              <a:t>H</a:t>
            </a:r>
            <a:r>
              <a:rPr lang="en-NZ" sz="1200" dirty="0" smtClean="0"/>
              <a:t>utt</a:t>
            </a:r>
            <a:endParaRPr lang="en-NZ" sz="1200" dirty="0"/>
          </a:p>
          <a:p>
            <a:pPr>
              <a:lnSpc>
                <a:spcPct val="150000"/>
              </a:lnSpc>
            </a:pPr>
            <a:r>
              <a:rPr lang="en-NZ" sz="1200" b="1" dirty="0"/>
              <a:t>Phone: </a:t>
            </a:r>
            <a:r>
              <a:rPr lang="en-NZ" sz="1200" b="1" dirty="0" smtClean="0"/>
              <a:t> </a:t>
            </a:r>
            <a:r>
              <a:rPr lang="en-NZ" sz="1200" dirty="0" smtClean="0"/>
              <a:t>04 2820129</a:t>
            </a:r>
            <a:endParaRPr lang="en-NZ" sz="1200" dirty="0"/>
          </a:p>
          <a:p>
            <a:pPr>
              <a:lnSpc>
                <a:spcPct val="150000"/>
              </a:lnSpc>
            </a:pPr>
            <a:r>
              <a:rPr lang="en-NZ" sz="1200" b="1" dirty="0"/>
              <a:t>Email: </a:t>
            </a:r>
            <a:r>
              <a:rPr lang="en-NZ" sz="1200" dirty="0" smtClean="0"/>
              <a:t>lowerhutt@nzuniforms.com </a:t>
            </a:r>
            <a:endParaRPr lang="en-NZ" sz="1200" dirty="0"/>
          </a:p>
          <a:p>
            <a:pPr>
              <a:lnSpc>
                <a:spcPct val="150000"/>
              </a:lnSpc>
            </a:pPr>
            <a:r>
              <a:rPr lang="en-NZ" sz="1200" b="1" dirty="0"/>
              <a:t>Store Hours: </a:t>
            </a:r>
            <a:r>
              <a:rPr lang="en-NZ" sz="1200" dirty="0"/>
              <a:t>Weekdays 9am – 5pm, Saturday  9am – 1pm </a:t>
            </a:r>
          </a:p>
          <a:p>
            <a:pPr>
              <a:lnSpc>
                <a:spcPct val="150000"/>
              </a:lnSpc>
            </a:pPr>
            <a:r>
              <a:rPr lang="en-NZ" sz="1200" b="1" dirty="0"/>
              <a:t>Web: </a:t>
            </a:r>
            <a:r>
              <a:rPr lang="en-NZ" sz="1200" u="sng" dirty="0"/>
              <a:t>www.nzuniforms.com</a:t>
            </a:r>
          </a:p>
          <a:p>
            <a:pPr>
              <a:lnSpc>
                <a:spcPct val="150000"/>
              </a:lnSpc>
            </a:pPr>
            <a:endParaRPr lang="en-NZ" sz="1300" dirty="0"/>
          </a:p>
          <a:p>
            <a:pPr>
              <a:lnSpc>
                <a:spcPct val="150000"/>
              </a:lnSpc>
            </a:pPr>
            <a:endParaRPr lang="en-NZ" sz="1200" dirty="0"/>
          </a:p>
          <a:p>
            <a:pPr>
              <a:lnSpc>
                <a:spcPct val="150000"/>
              </a:lnSpc>
            </a:pPr>
            <a:r>
              <a:rPr lang="en-NZ" sz="1200" b="1" dirty="0"/>
              <a:t>Payment Options:</a:t>
            </a:r>
          </a:p>
          <a:p>
            <a:pPr>
              <a:lnSpc>
                <a:spcPct val="150000"/>
              </a:lnSpc>
            </a:pPr>
            <a:r>
              <a:rPr lang="en-NZ" sz="1200" dirty="0"/>
              <a:t>NZ Uniforms accepts Cash, Eftpos, all major Credit Cards and WINZ payments. We also offer finance through </a:t>
            </a:r>
            <a:r>
              <a:rPr lang="en-NZ" sz="1200" dirty="0" err="1"/>
              <a:t>Gilrose</a:t>
            </a:r>
            <a:r>
              <a:rPr lang="en-NZ" sz="1200" dirty="0"/>
              <a:t> Finance and have a ‘Uniform Club’ which is a great way to save for your School Uniform purchases.</a:t>
            </a:r>
          </a:p>
          <a:p>
            <a:pPr>
              <a:lnSpc>
                <a:spcPct val="150000"/>
              </a:lnSpc>
            </a:pPr>
            <a:endParaRPr lang="en-NZ" sz="1200" dirty="0"/>
          </a:p>
          <a:p>
            <a:pPr>
              <a:lnSpc>
                <a:spcPct val="150000"/>
              </a:lnSpc>
            </a:pPr>
            <a:endParaRPr lang="en-NZ" sz="1200" dirty="0"/>
          </a:p>
          <a:p>
            <a:pPr>
              <a:lnSpc>
                <a:spcPct val="150000"/>
              </a:lnSpc>
            </a:pPr>
            <a:r>
              <a:rPr lang="en-NZ" sz="1200" b="1" dirty="0" smtClean="0"/>
              <a:t>Uniform Club:</a:t>
            </a:r>
            <a:endParaRPr lang="en-NZ" sz="1200" b="1" dirty="0"/>
          </a:p>
          <a:p>
            <a:pPr>
              <a:lnSpc>
                <a:spcPct val="150000"/>
              </a:lnSpc>
            </a:pPr>
            <a:r>
              <a:rPr lang="en-NZ" sz="1200" dirty="0"/>
              <a:t>It’s easy, set up an account and make automatic payments (weekly, fortnightly or monthly) in advance and watch your balance grow. When you are ready to make your </a:t>
            </a:r>
            <a:r>
              <a:rPr lang="en-NZ" sz="1200" dirty="0" err="1"/>
              <a:t>Schoolwear</a:t>
            </a:r>
            <a:r>
              <a:rPr lang="en-NZ" sz="1200" dirty="0"/>
              <a:t> purchases with NZU, your money is already available and waiting to be spent! Call or visit the store today to get started. </a:t>
            </a:r>
          </a:p>
          <a:p>
            <a:pPr>
              <a:lnSpc>
                <a:spcPct val="150000"/>
              </a:lnSpc>
            </a:pPr>
            <a:endParaRPr lang="en-NZ" sz="1300" dirty="0"/>
          </a:p>
          <a:p>
            <a:pPr>
              <a:lnSpc>
                <a:spcPct val="150000"/>
              </a:lnSpc>
            </a:pPr>
            <a:endParaRPr lang="en-NZ" sz="13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2422145" y="9090451"/>
            <a:ext cx="4141063" cy="565385"/>
            <a:chOff x="1374469" y="6594653"/>
            <a:chExt cx="3829065" cy="512853"/>
          </a:xfrm>
        </p:grpSpPr>
        <p:pic>
          <p:nvPicPr>
            <p:cNvPr id="20" name="Picture 2" descr="S:\NZU Logos\NZU Branding 2014\Footwear_GH 14\AscentLogo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4469" y="6632201"/>
              <a:ext cx="904182" cy="474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://www.shoeconnection.co.nz/images/brands/MK_large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0166" y="6623439"/>
              <a:ext cx="1297186" cy="4623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6" descr="http://www.hecklerassociates.com/img/identity/logo/jansport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46" t="37486" r="20542" b="35566"/>
            <a:stretch/>
          </p:blipFill>
          <p:spPr bwMode="auto">
            <a:xfrm>
              <a:off x="3590743" y="6594653"/>
              <a:ext cx="1612791" cy="5128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4995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05290" y="133283"/>
            <a:ext cx="1861341" cy="485677"/>
          </a:xfrm>
          <a:prstGeom prst="rect">
            <a:avLst/>
          </a:prstGeom>
          <a:noFill/>
        </p:spPr>
        <p:txBody>
          <a:bodyPr wrap="none" lIns="99980" tIns="49990" rIns="99980" bIns="49990" rtlCol="0">
            <a:spAutoFit/>
          </a:bodyPr>
          <a:lstStyle/>
          <a:p>
            <a:r>
              <a:rPr lang="en-NZ" sz="1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Naenae Intermediate</a:t>
            </a:r>
            <a:endParaRPr lang="en-NZ" sz="1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NZ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2018-2019</a:t>
            </a:r>
            <a:endParaRPr lang="en-NZ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275" y="118516"/>
            <a:ext cx="3240318" cy="584676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283891"/>
              </p:ext>
            </p:extLst>
          </p:nvPr>
        </p:nvGraphicFramePr>
        <p:xfrm>
          <a:off x="441267" y="703192"/>
          <a:ext cx="6257538" cy="7185939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889386"/>
                <a:gridCol w="1368152"/>
              </a:tblGrid>
              <a:tr h="276703">
                <a:tc>
                  <a:txBody>
                    <a:bodyPr/>
                    <a:lstStyle/>
                    <a:p>
                      <a:r>
                        <a:rPr lang="en-NZ" sz="1200" dirty="0" smtClean="0"/>
                        <a:t>UNIFORM ITEM</a:t>
                      </a:r>
                      <a:endParaRPr lang="en-NZ" sz="1200" dirty="0"/>
                    </a:p>
                  </a:txBody>
                  <a:tcPr marL="98891" marR="98891" marT="50403" marB="504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200" dirty="0" smtClean="0"/>
                        <a:t>PRICE </a:t>
                      </a:r>
                      <a:r>
                        <a:rPr lang="en-NZ" sz="1200" baseline="0" dirty="0" smtClean="0"/>
                        <a:t> </a:t>
                      </a:r>
                      <a:r>
                        <a:rPr lang="en-NZ" sz="1000" b="0" dirty="0" err="1" smtClean="0"/>
                        <a:t>incl</a:t>
                      </a:r>
                      <a:r>
                        <a:rPr lang="en-NZ" sz="1000" b="0" dirty="0" smtClean="0"/>
                        <a:t> GST</a:t>
                      </a:r>
                      <a:endParaRPr lang="en-NZ" sz="1000" b="0" dirty="0"/>
                    </a:p>
                  </a:txBody>
                  <a:tcPr marL="98891" marR="98891" marT="50403" marB="50403" anchor="ctr"/>
                </a:tc>
              </a:tr>
              <a:tr h="246974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All Students</a:t>
                      </a:r>
                    </a:p>
                    <a:p>
                      <a:endParaRPr lang="en-NZ" sz="1000" b="1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endParaRPr lang="en-NZ" sz="1000" b="1" dirty="0" smtClean="0"/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Unisex</a:t>
                      </a:r>
                      <a:r>
                        <a:rPr lang="en-NZ" sz="1000" baseline="0" dirty="0" smtClean="0"/>
                        <a:t> School Polo</a:t>
                      </a:r>
                    </a:p>
                    <a:p>
                      <a:r>
                        <a:rPr lang="en-NZ" sz="800" i="1" baseline="0" dirty="0" smtClean="0"/>
                        <a:t>(yrs7-8) Sizes 10-16/ Small-3XLarge</a:t>
                      </a:r>
                      <a:endParaRPr lang="en-NZ" sz="800" i="1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$42.00</a:t>
                      </a: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Unisex</a:t>
                      </a:r>
                      <a:r>
                        <a:rPr lang="en-NZ" sz="1000" baseline="0" dirty="0" smtClean="0"/>
                        <a:t> School Shorts</a:t>
                      </a:r>
                    </a:p>
                    <a:p>
                      <a:r>
                        <a:rPr lang="en-NZ" sz="800" i="1" baseline="0" dirty="0" smtClean="0"/>
                        <a:t>(Yrs7-8) Sizes 8-16 /Small-3XLarge. These shorts are also used for P.E.</a:t>
                      </a:r>
                      <a:endParaRPr lang="en-NZ" sz="800" i="1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$39.00</a:t>
                      </a: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r>
                        <a:rPr lang="en-NZ" sz="1000" i="0" dirty="0" smtClean="0"/>
                        <a:t>Unisex School Sweatshirt</a:t>
                      </a:r>
                    </a:p>
                    <a:p>
                      <a:r>
                        <a:rPr lang="en-NZ" sz="800" i="1" dirty="0" smtClean="0"/>
                        <a:t>(yrs7-8) Sizes 10-16/ Small-3XLarge</a:t>
                      </a:r>
                      <a:endParaRPr lang="en-NZ" sz="800" i="1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$47.00</a:t>
                      </a: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i="0" dirty="0" smtClean="0"/>
                        <a:t>Unisex School P.E T-shirt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800" i="1" dirty="0" smtClean="0"/>
                        <a:t>(yrs. 7-8) Sizes 10-16/Small to </a:t>
                      </a:r>
                      <a:r>
                        <a:rPr lang="en-NZ" sz="800" i="1" dirty="0" err="1" smtClean="0"/>
                        <a:t>XLarge</a:t>
                      </a:r>
                      <a:endParaRPr lang="en-NZ" sz="800" i="1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$27.00</a:t>
                      </a: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dirty="0" smtClean="0"/>
                        <a:t>Unisex School Track Pants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i="1" dirty="0" smtClean="0"/>
                        <a:t>(</a:t>
                      </a:r>
                      <a:r>
                        <a:rPr lang="en-NZ" sz="800" i="1" dirty="0" smtClean="0"/>
                        <a:t>yrs7-8)</a:t>
                      </a:r>
                      <a:r>
                        <a:rPr lang="en-NZ" sz="800" i="1" baseline="0" dirty="0" smtClean="0"/>
                        <a:t> Sizes 10-16/Small to 2XLarge</a:t>
                      </a:r>
                      <a:endParaRPr lang="en-NZ" sz="800" i="1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$50.00</a:t>
                      </a: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325182">
                <a:tc>
                  <a:txBody>
                    <a:bodyPr/>
                    <a:lstStyle/>
                    <a:p>
                      <a:r>
                        <a:rPr lang="en-NZ" sz="1000" baseline="0" dirty="0" smtClean="0"/>
                        <a:t>Navy Socks</a:t>
                      </a:r>
                    </a:p>
                    <a:p>
                      <a:r>
                        <a:rPr lang="en-NZ" sz="800" i="1" baseline="0" dirty="0" smtClean="0"/>
                        <a:t>Sizes 3-5/6-8/9-11</a:t>
                      </a:r>
                      <a:endParaRPr lang="en-NZ" sz="800" i="1" baseline="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From $12.00</a:t>
                      </a: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38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dirty="0" smtClean="0"/>
                        <a:t>White Socks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800" i="1" dirty="0" smtClean="0"/>
                        <a:t>Sizes 3-5/6-8/9-11</a:t>
                      </a:r>
                      <a:endParaRPr lang="en-NZ" sz="800" i="1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From $12.00</a:t>
                      </a: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Navy Cap</a:t>
                      </a:r>
                    </a:p>
                    <a:p>
                      <a:r>
                        <a:rPr lang="en-NZ" sz="800" i="1" dirty="0" smtClean="0"/>
                        <a:t>One Size Compulsory Term 1 and 4</a:t>
                      </a:r>
                      <a:endParaRPr lang="en-NZ" sz="800" i="1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baseline="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84270">
                <a:tc>
                  <a:txBody>
                    <a:bodyPr/>
                    <a:lstStyle/>
                    <a:p>
                      <a:endParaRPr lang="en-NZ" sz="1000" b="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b="1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80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395623">
                <a:tc>
                  <a:txBody>
                    <a:bodyPr/>
                    <a:lstStyle/>
                    <a:p>
                      <a:endParaRPr lang="en-NZ" sz="80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80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endParaRPr lang="en-NZ" sz="800" b="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80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endParaRPr lang="en-NZ" sz="1000" baseline="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80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endParaRPr lang="en-NZ" sz="80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baseline="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  <a:tr h="246974">
                <a:tc>
                  <a:txBody>
                    <a:bodyPr/>
                    <a:lstStyle/>
                    <a:p>
                      <a:endParaRPr lang="en-NZ" sz="1000" b="0" dirty="0" smtClean="0"/>
                    </a:p>
                  </a:txBody>
                  <a:tcPr marL="98891" marR="98891" marT="50403" marB="504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8891" marR="98891" marT="50403" marB="50403"/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180008" y="8856736"/>
            <a:ext cx="7008779" cy="1024286"/>
          </a:xfrm>
          <a:prstGeom prst="rect">
            <a:avLst/>
          </a:prstGeom>
        </p:spPr>
        <p:txBody>
          <a:bodyPr wrap="square" lIns="99980" tIns="49990" rIns="99980" bIns="49990">
            <a:spAutoFit/>
          </a:bodyPr>
          <a:lstStyle/>
          <a:p>
            <a:pPr algn="ctr"/>
            <a:r>
              <a:rPr lang="en-NZ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PAYMENT OPTIONS: NZ Uniforms accepts Cash, Eftpos, all major Credit Cards and WINZ payments. We also offer finance through </a:t>
            </a:r>
            <a:r>
              <a:rPr lang="en-NZ" sz="10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Gilrose</a:t>
            </a:r>
            <a:r>
              <a:rPr lang="en-NZ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Finance and have a ‘Uniform Club’ which is a great way to save for your School Uniform purchases – ask us for more </a:t>
            </a:r>
            <a:r>
              <a:rPr lang="en-NZ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details.</a:t>
            </a:r>
          </a:p>
          <a:p>
            <a:pPr algn="ctr"/>
            <a:r>
              <a:rPr lang="en-NZ" sz="1000" b="1" dirty="0" smtClean="0"/>
              <a:t>  STORE:   </a:t>
            </a:r>
            <a:r>
              <a:rPr lang="en-NZ" sz="1000" dirty="0" smtClean="0"/>
              <a:t>92 High Street Lower Hutt</a:t>
            </a:r>
          </a:p>
          <a:p>
            <a:pPr algn="ctr"/>
            <a:r>
              <a:rPr lang="en-NZ" sz="1000" dirty="0" smtClean="0"/>
              <a:t>  </a:t>
            </a:r>
            <a:r>
              <a:rPr lang="en-NZ" sz="1000" i="1" dirty="0">
                <a:solidFill>
                  <a:srgbClr val="FF0000"/>
                </a:solidFill>
              </a:rPr>
              <a:t>Prices are subject to change.</a:t>
            </a:r>
            <a:endParaRPr lang="en-NZ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fontAlgn="base"/>
            <a:r>
              <a:rPr lang="en-NZ" sz="1000" b="1" dirty="0" smtClean="0"/>
              <a:t>STORE </a:t>
            </a:r>
            <a:r>
              <a:rPr lang="en-NZ" sz="1000" b="1" dirty="0"/>
              <a:t>OPENING HOURS</a:t>
            </a:r>
            <a:r>
              <a:rPr lang="en-NZ" sz="1000" dirty="0"/>
              <a:t> </a:t>
            </a:r>
            <a:r>
              <a:rPr lang="en-NZ" sz="1000" dirty="0">
                <a:hlinkClick r:id="rId3"/>
              </a:rPr>
              <a:t>9:00am - 5:00pm Weekdays,  9:00am - 1:00pm Saturdays</a:t>
            </a:r>
            <a:endParaRPr lang="en-NZ" sz="1000" dirty="0"/>
          </a:p>
          <a:p>
            <a:pPr algn="ctr"/>
            <a:r>
              <a:rPr lang="en-NZ" sz="1000" b="1" dirty="0"/>
              <a:t>WEB: </a:t>
            </a:r>
            <a:r>
              <a:rPr lang="en-NZ" sz="1000" dirty="0"/>
              <a:t>www.nzuniforms.com </a:t>
            </a:r>
            <a:endParaRPr lang="en-NZ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</TotalTime>
  <Words>318</Words>
  <Application>Microsoft Office PowerPoint</Application>
  <PresentationFormat>Custom</PresentationFormat>
  <Paragraphs>49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Whyte</dc:creator>
  <cp:lastModifiedBy>Georgia Atkinson</cp:lastModifiedBy>
  <cp:revision>136</cp:revision>
  <cp:lastPrinted>2018-07-05T03:41:01Z</cp:lastPrinted>
  <dcterms:created xsi:type="dcterms:W3CDTF">2014-06-10T00:45:09Z</dcterms:created>
  <dcterms:modified xsi:type="dcterms:W3CDTF">2018-09-24T04:34:35Z</dcterms:modified>
</cp:coreProperties>
</file>